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95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A4B-2C48-981D-26BEE11FA7D3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A4B-2C48-981D-26BEE11FA7D3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anchor="ctr" anchorCtr="1"/>
                <a:lstStyle/>
                <a:p>
                  <a:pPr>
                    <a:defRPr sz="2400" b="0" i="0" u="none" strike="noStrike" kern="1200" baseline="0">
                      <a:solidFill>
                        <a:schemeClr val="lt1"/>
                      </a:solidFill>
                      <a:latin typeface="Lato Light" panose="020F0502020204030203" pitchFamily="34" charset="0"/>
                      <a:ea typeface="Lato Light" panose="020F0502020204030203" pitchFamily="34" charset="0"/>
                      <a:cs typeface="Lato Light" panose="020F0502020204030203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FA4B-2C48-981D-26BEE11FA7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lt1"/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4B-2C48-981D-26BEE11FA7D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0" i="0"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C1B1-7C1C-45B4-8812-9B087A42291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FD5B-BF4F-4B43-9F1D-1B3BF7B9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0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C1B1-7C1C-45B4-8812-9B087A42291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FD5B-BF4F-4B43-9F1D-1B3BF7B9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7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C1B1-7C1C-45B4-8812-9B087A42291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FD5B-BF4F-4B43-9F1D-1B3BF7B9715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742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C1B1-7C1C-45B4-8812-9B087A42291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FD5B-BF4F-4B43-9F1D-1B3BF7B9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63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C1B1-7C1C-45B4-8812-9B087A42291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FD5B-BF4F-4B43-9F1D-1B3BF7B9715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7053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C1B1-7C1C-45B4-8812-9B087A42291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FD5B-BF4F-4B43-9F1D-1B3BF7B9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0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C1B1-7C1C-45B4-8812-9B087A42291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FD5B-BF4F-4B43-9F1D-1B3BF7B9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14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C1B1-7C1C-45B4-8812-9B087A42291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FD5B-BF4F-4B43-9F1D-1B3BF7B9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0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C1B1-7C1C-45B4-8812-9B087A42291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FD5B-BF4F-4B43-9F1D-1B3BF7B9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4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C1B1-7C1C-45B4-8812-9B087A42291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FD5B-BF4F-4B43-9F1D-1B3BF7B9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0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C1B1-7C1C-45B4-8812-9B087A42291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FD5B-BF4F-4B43-9F1D-1B3BF7B9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7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C1B1-7C1C-45B4-8812-9B087A42291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FD5B-BF4F-4B43-9F1D-1B3BF7B9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4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C1B1-7C1C-45B4-8812-9B087A42291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FD5B-BF4F-4B43-9F1D-1B3BF7B9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3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C1B1-7C1C-45B4-8812-9B087A42291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FD5B-BF4F-4B43-9F1D-1B3BF7B9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6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C1B1-7C1C-45B4-8812-9B087A42291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FD5B-BF4F-4B43-9F1D-1B3BF7B9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7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C1B1-7C1C-45B4-8812-9B087A42291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FD5B-BF4F-4B43-9F1D-1B3BF7B9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7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1C1B1-7C1C-45B4-8812-9B087A42291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30FD5B-BF4F-4B43-9F1D-1B3BF7B9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822645" y="483770"/>
            <a:ext cx="8705668" cy="1466052"/>
            <a:chOff x="1642116" y="806775"/>
            <a:chExt cx="19041035" cy="2932103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1642116" y="806775"/>
              <a:ext cx="9820637" cy="16619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1642116" y="2569328"/>
              <a:ext cx="19041035" cy="1169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6FFC0225-5C08-9E40-8E73-5DE1144C3B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044783"/>
              </p:ext>
            </p:extLst>
          </p:nvPr>
        </p:nvGraphicFramePr>
        <p:xfrm>
          <a:off x="673004" y="2601573"/>
          <a:ext cx="4218636" cy="3548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2FFB7996-E0EA-254D-901C-3EC944D01DEC}"/>
              </a:ext>
            </a:extLst>
          </p:cNvPr>
          <p:cNvGrpSpPr/>
          <p:nvPr/>
        </p:nvGrpSpPr>
        <p:grpSpPr>
          <a:xfrm>
            <a:off x="4891640" y="2534007"/>
            <a:ext cx="3256225" cy="1748936"/>
            <a:chOff x="2005759" y="4799112"/>
            <a:chExt cx="6512449" cy="3497872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C69C2E9-7978-3147-ABD5-AD732013EEF3}"/>
                </a:ext>
              </a:extLst>
            </p:cNvPr>
            <p:cNvGrpSpPr/>
            <p:nvPr/>
          </p:nvGrpSpPr>
          <p:grpSpPr>
            <a:xfrm>
              <a:off x="2005759" y="4799112"/>
              <a:ext cx="1500348" cy="1500346"/>
              <a:chOff x="14311688" y="4300325"/>
              <a:chExt cx="1500348" cy="1500346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3EC3BF75-DD59-2A42-BEF8-98A24C49A3A5}"/>
                  </a:ext>
                </a:extLst>
              </p:cNvPr>
              <p:cNvSpPr/>
              <p:nvPr/>
            </p:nvSpPr>
            <p:spPr>
              <a:xfrm>
                <a:off x="14311688" y="4300325"/>
                <a:ext cx="1500348" cy="150034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8526657-A8F5-B944-94A0-BEDA06DDDFEE}"/>
                  </a:ext>
                </a:extLst>
              </p:cNvPr>
              <p:cNvSpPr txBox="1"/>
              <p:nvPr/>
            </p:nvSpPr>
            <p:spPr>
              <a:xfrm>
                <a:off x="14608246" y="4631285"/>
                <a:ext cx="907232" cy="9233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A</a:t>
                </a: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31BE1B-606E-7249-8EE9-6D621528B52B}"/>
                </a:ext>
              </a:extLst>
            </p:cNvPr>
            <p:cNvSpPr txBox="1"/>
            <p:nvPr/>
          </p:nvSpPr>
          <p:spPr>
            <a:xfrm>
              <a:off x="3856911" y="4978684"/>
              <a:ext cx="4661297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ECA91A7-FF76-0447-A536-8469920F1FA9}"/>
                </a:ext>
              </a:extLst>
            </p:cNvPr>
            <p:cNvGrpSpPr/>
            <p:nvPr/>
          </p:nvGrpSpPr>
          <p:grpSpPr>
            <a:xfrm>
              <a:off x="2005759" y="6796638"/>
              <a:ext cx="1500348" cy="1500346"/>
              <a:chOff x="14311688" y="4300325"/>
              <a:chExt cx="1500348" cy="1500346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51F865BF-0CEF-0C4D-9DC4-6AF5361C8E90}"/>
                  </a:ext>
                </a:extLst>
              </p:cNvPr>
              <p:cNvSpPr/>
              <p:nvPr/>
            </p:nvSpPr>
            <p:spPr>
              <a:xfrm>
                <a:off x="14311688" y="4300325"/>
                <a:ext cx="1500348" cy="150034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7A72F69-66F2-EB4A-AC56-6C1B199EA6A7}"/>
                  </a:ext>
                </a:extLst>
              </p:cNvPr>
              <p:cNvSpPr txBox="1"/>
              <p:nvPr/>
            </p:nvSpPr>
            <p:spPr>
              <a:xfrm>
                <a:off x="14608246" y="4631285"/>
                <a:ext cx="907232" cy="9233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B</a:t>
                </a: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1D9C04-4B21-E541-8A29-32D42ED7AFFC}"/>
                </a:ext>
              </a:extLst>
            </p:cNvPr>
            <p:cNvSpPr txBox="1"/>
            <p:nvPr/>
          </p:nvSpPr>
          <p:spPr>
            <a:xfrm>
              <a:off x="3856911" y="6976210"/>
              <a:ext cx="4661297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23466AA-FA28-C443-B03F-498B154E83D2}"/>
              </a:ext>
            </a:extLst>
          </p:cNvPr>
          <p:cNvGrpSpPr/>
          <p:nvPr/>
        </p:nvGrpSpPr>
        <p:grpSpPr>
          <a:xfrm>
            <a:off x="4891640" y="4460412"/>
            <a:ext cx="3256225" cy="1748936"/>
            <a:chOff x="2005759" y="4799112"/>
            <a:chExt cx="6512449" cy="3497872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B9396F6C-5E29-9243-8A0B-70505A240645}"/>
                </a:ext>
              </a:extLst>
            </p:cNvPr>
            <p:cNvGrpSpPr/>
            <p:nvPr/>
          </p:nvGrpSpPr>
          <p:grpSpPr>
            <a:xfrm>
              <a:off x="2005759" y="4799112"/>
              <a:ext cx="1500348" cy="1500346"/>
              <a:chOff x="14311688" y="4300325"/>
              <a:chExt cx="1500348" cy="1500346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AF88C50E-61EA-7142-9E41-1530EAFD6E6A}"/>
                  </a:ext>
                </a:extLst>
              </p:cNvPr>
              <p:cNvSpPr/>
              <p:nvPr/>
            </p:nvSpPr>
            <p:spPr>
              <a:xfrm>
                <a:off x="14311688" y="4300325"/>
                <a:ext cx="1500348" cy="150034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B67920E-DACF-7E4E-A907-F3FED66EF7C2}"/>
                  </a:ext>
                </a:extLst>
              </p:cNvPr>
              <p:cNvSpPr txBox="1"/>
              <p:nvPr/>
            </p:nvSpPr>
            <p:spPr>
              <a:xfrm>
                <a:off x="14608246" y="4631285"/>
                <a:ext cx="907232" cy="9233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C</a:t>
                </a: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262AF24-5BFC-7746-A3A1-56274E4FEF1E}"/>
                </a:ext>
              </a:extLst>
            </p:cNvPr>
            <p:cNvSpPr txBox="1"/>
            <p:nvPr/>
          </p:nvSpPr>
          <p:spPr>
            <a:xfrm>
              <a:off x="3856911" y="4978684"/>
              <a:ext cx="4661297" cy="1248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50"/>
                </a:lnSpc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That’s why we provide point and click solutions.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C2A6C89-9908-4E4C-960C-20C67E288042}"/>
                </a:ext>
              </a:extLst>
            </p:cNvPr>
            <p:cNvGrpSpPr/>
            <p:nvPr/>
          </p:nvGrpSpPr>
          <p:grpSpPr>
            <a:xfrm>
              <a:off x="2005759" y="6796638"/>
              <a:ext cx="1500348" cy="1500346"/>
              <a:chOff x="14311688" y="4300325"/>
              <a:chExt cx="1500348" cy="1500346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EAC9E9AE-8091-0D4D-AEE5-17283D3BE997}"/>
                  </a:ext>
                </a:extLst>
              </p:cNvPr>
              <p:cNvSpPr/>
              <p:nvPr/>
            </p:nvSpPr>
            <p:spPr>
              <a:xfrm>
                <a:off x="14311688" y="4300325"/>
                <a:ext cx="1500348" cy="150034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BADEA39-8F77-DD43-B7FE-948090331D27}"/>
                  </a:ext>
                </a:extLst>
              </p:cNvPr>
              <p:cNvSpPr txBox="1"/>
              <p:nvPr/>
            </p:nvSpPr>
            <p:spPr>
              <a:xfrm>
                <a:off x="14608246" y="4631285"/>
                <a:ext cx="907232" cy="9233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D</a:t>
                </a: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DCE72F1-3267-424B-AF43-860DF6A82127}"/>
                </a:ext>
              </a:extLst>
            </p:cNvPr>
            <p:cNvSpPr txBox="1"/>
            <p:nvPr/>
          </p:nvSpPr>
          <p:spPr>
            <a:xfrm>
              <a:off x="3856911" y="6976210"/>
              <a:ext cx="4661297" cy="1248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50"/>
                </a:lnSpc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That’s why we provide point and click solutions.</a:t>
              </a:r>
            </a:p>
          </p:txBody>
        </p:sp>
      </p:grp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9A3047C8-AACD-244C-7425-F51F63913FA4}"/>
              </a:ext>
            </a:extLst>
          </p:cNvPr>
          <p:cNvSpPr/>
          <p:nvPr/>
        </p:nvSpPr>
        <p:spPr>
          <a:xfrm flipH="1">
            <a:off x="9110276" y="0"/>
            <a:ext cx="3081722" cy="6858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058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66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Lato Light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Connect</dc:creator>
  <cp:lastModifiedBy>Connect</cp:lastModifiedBy>
  <cp:revision>2</cp:revision>
  <dcterms:created xsi:type="dcterms:W3CDTF">2022-09-03T09:54:31Z</dcterms:created>
  <dcterms:modified xsi:type="dcterms:W3CDTF">2022-09-13T12:40:25Z</dcterms:modified>
</cp:coreProperties>
</file>